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57" r:id="rId3"/>
    <p:sldId id="258" r:id="rId4"/>
    <p:sldId id="259" r:id="rId5"/>
    <p:sldId id="260" r:id="rId6"/>
    <p:sldId id="272" r:id="rId7"/>
    <p:sldId id="264" r:id="rId8"/>
    <p:sldId id="265" r:id="rId9"/>
    <p:sldId id="273" r:id="rId10"/>
    <p:sldId id="266" r:id="rId11"/>
    <p:sldId id="267" r:id="rId12"/>
    <p:sldId id="271" r:id="rId13"/>
    <p:sldId id="268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FF66CC"/>
    <a:srgbClr val="CC00CC"/>
    <a:srgbClr val="CC66FF"/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0" autoAdjust="0"/>
    <p:restoredTop sz="94660"/>
  </p:normalViewPr>
  <p:slideViewPr>
    <p:cSldViewPr>
      <p:cViewPr>
        <p:scale>
          <a:sx n="66" d="100"/>
          <a:sy n="66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EDE08-C2A5-464A-8441-1D6FFF58037B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B179B-AE98-4AB6-996D-C51F253CB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50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B179B-AE98-4AB6-996D-C51F253CB55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B179B-AE98-4AB6-996D-C51F253CB55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77202"/>
            <a:ext cx="56388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5235" y="1890116"/>
            <a:ext cx="7901477" cy="4647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মোহাম্মদ নূরুল হক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শহীদ লেঃ জি এম মুশফিক বীর উত্তম উচ্চ বিদ্যালয়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আর্টিলারি সেন্টার,হালিশহর,চট্টগ্রাম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মোবাইলঃ ০১৮১৮১৪৩২১১ 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Email.  </a:t>
            </a:r>
            <a:r>
              <a:rPr lang="bn-BD" sz="2800" dirty="0">
                <a:latin typeface="Times New Roman" pitchFamily="18" charset="0"/>
                <a:cs typeface="NikoshBAN" pitchFamily="2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urulhoque300@gmail.com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আইডি নং-২১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,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ব্যাচ নং- ১০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সিপিডি ফর আইসিটি ডিজিটাল কন্টেন্ট, টিকিউআই-০২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ভেন্যুঃ টিচার্স ট্রেনিং কলেজ,চট্টগ্রাম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981200"/>
            <a:ext cx="1916313" cy="4494787"/>
          </a:xfrm>
          <a:prstGeom prst="rect">
            <a:avLst/>
          </a:prstGeom>
        </p:spPr>
      </p:pic>
      <p:pic>
        <p:nvPicPr>
          <p:cNvPr id="1026" name="Picture 2" descr="C:\Users\Doel-1612i3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918"/>
            <a:ext cx="1143001" cy="12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40916"/>
            <a:ext cx="1382912" cy="125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3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"/>
            <a:ext cx="6172200" cy="1143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হাজ্জের</a:t>
            </a:r>
            <a:r>
              <a:rPr lang="en-US" sz="8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ফরযসমূহ</a:t>
            </a:r>
            <a:endParaRPr lang="en-US" sz="8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745" y="2109355"/>
            <a:ext cx="8001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 err="1" smtClean="0">
                <a:solidFill>
                  <a:srgbClr val="CC66FF"/>
                </a:solidFill>
                <a:latin typeface="NikoshBAN" pitchFamily="2" charset="0"/>
                <a:cs typeface="NikoshBAN" pitchFamily="2" charset="0"/>
              </a:rPr>
              <a:t>হাজ্জের</a:t>
            </a:r>
            <a:r>
              <a:rPr lang="en-US" sz="4800" dirty="0" smtClean="0">
                <a:solidFill>
                  <a:srgbClr val="CC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C66FF"/>
                </a:solidFill>
                <a:latin typeface="NikoshBAN" pitchFamily="2" charset="0"/>
                <a:cs typeface="NikoshBAN" pitchFamily="2" charset="0"/>
              </a:rPr>
              <a:t>নিয়্যাতে</a:t>
            </a:r>
            <a:r>
              <a:rPr lang="en-US" sz="4800" dirty="0" smtClean="0">
                <a:solidFill>
                  <a:srgbClr val="CC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ইহরাম বাঁধা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66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আরাফার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ময়দানে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৯ই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যিলহাজ্জ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তাওয়াফে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যিয়ারত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86300" y="2286000"/>
            <a:ext cx="3543300" cy="685800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0" y="3124200"/>
            <a:ext cx="2514600" cy="762000"/>
          </a:xfrm>
          <a:prstGeom prst="roundRect">
            <a:avLst>
              <a:gd name="adj" fmla="val 30303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971800" y="4094514"/>
            <a:ext cx="3429000" cy="858486"/>
          </a:xfrm>
          <a:prstGeom prst="roundRect">
            <a:avLst>
              <a:gd name="adj" fmla="val 16668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24000" y="5257800"/>
            <a:ext cx="3962400" cy="60960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228600"/>
            <a:ext cx="69342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96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600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533465"/>
            <a:ext cx="8305800" cy="3200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5400" dirty="0" smtClean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5400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হাজ্জ</a:t>
            </a:r>
            <a:r>
              <a:rPr lang="bn-BD" sz="54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54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মুসলমানের</a:t>
            </a:r>
            <a:r>
              <a:rPr lang="en-US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মহা</a:t>
            </a:r>
            <a:r>
              <a:rPr lang="en-US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সম্মেলন</a:t>
            </a:r>
            <a:r>
              <a:rPr lang="en-US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b="1" dirty="0" smtClean="0">
                <a:solidFill>
                  <a:srgbClr val="CC66FF"/>
                </a:solidFill>
                <a:latin typeface="NikoshBAN" pitchFamily="2" charset="0"/>
                <a:cs typeface="NikoshBAN" pitchFamily="2" charset="0"/>
              </a:rPr>
              <a:t>বলা হয় কেন ? </a:t>
            </a:r>
            <a:r>
              <a:rPr lang="en-US" sz="4400" b="1" dirty="0" smtClean="0">
                <a:solidFill>
                  <a:srgbClr val="CC66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 smtClean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					</a:t>
            </a:r>
            <a:endParaRPr lang="en-US" sz="4400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990600" y="457200"/>
            <a:ext cx="7162800" cy="20574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0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দাও</a:t>
            </a:r>
            <a:endParaRPr lang="en-US" sz="4000" b="1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196" y="2819401"/>
            <a:ext cx="80876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স্তম্ভের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হাজ্জ</a:t>
            </a:r>
            <a:r>
              <a:rPr lang="en-US" sz="4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ফরয</a:t>
            </a:r>
            <a:r>
              <a:rPr lang="en-US" sz="4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হাজ্জের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ফরয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 algn="ctr">
              <a:buFont typeface="+mj-lt"/>
              <a:buAutoNum type="arabicPeriod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47244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175570"/>
            <a:ext cx="4495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সাহেবের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সাক্ষাৎকার</a:t>
            </a:r>
            <a:r>
              <a:rPr lang="en-US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হাজ্জের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ফযীলত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aj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371600"/>
            <a:ext cx="3733800" cy="5163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066800"/>
            <a:ext cx="594105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99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1819" y="457199"/>
            <a:ext cx="8649975" cy="6096001"/>
            <a:chOff x="715960" y="419094"/>
            <a:chExt cx="7941682" cy="55939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36" t="9021"/>
            <a:stretch/>
          </p:blipFill>
          <p:spPr>
            <a:xfrm>
              <a:off x="715960" y="419094"/>
              <a:ext cx="7941682" cy="559399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66706" y="966452"/>
              <a:ext cx="167417" cy="1622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15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69846" y="1191165"/>
            <a:ext cx="173487" cy="1724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15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2090210"/>
            <a:ext cx="5638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9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2900" y="304800"/>
            <a:ext cx="8610600" cy="6248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9144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1206787"/>
            <a:ext cx="3505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4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bn-BD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৮ম শ্রেণি</a:t>
            </a:r>
          </a:p>
          <a:p>
            <a:pPr algn="ctr"/>
            <a:endParaRPr lang="bn-BD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44" y="990600"/>
            <a:ext cx="380555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76201"/>
            <a:ext cx="655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00200" y="6090576"/>
            <a:ext cx="5570444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পবিত্র কাবা শরীফ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WATCH LIVE HAJJ FROM SAUDI ARABIA HD QUALITY TELEC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46331"/>
            <a:ext cx="6857999" cy="5321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"/>
            <a:ext cx="9144000" cy="62016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115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হাজ্জ</a:t>
            </a:r>
            <a:endParaRPr lang="en-US" sz="9600" i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ষ্ঠা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নং ৩২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-৩</a:t>
            </a: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28600"/>
            <a:ext cx="9144000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9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8458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6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হাজ্জের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হাজ্জের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হাজ্জের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ফরয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কাজগুলো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323165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57912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আরাফা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তের 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ময়দান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091125-hajj-swine-hmed-8a.stand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886" y="609600"/>
            <a:ext cx="3960914" cy="5562600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181600" y="62116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যাত্রী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পুরূষ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4" y="969496"/>
            <a:ext cx="4737731" cy="5202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6106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হাজ্জ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,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just"/>
            <a:endParaRPr lang="en-US" sz="4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শরীআতের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পরিভাষায়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দিনসমূহে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4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কাবা</a:t>
            </a:r>
            <a:r>
              <a:rPr lang="en-US" sz="4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নিদির্ষ্ট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রাসূলের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মোতাবেক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4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14350" indent="-514350" algn="ctr">
              <a:buFont typeface="+mj-lt"/>
              <a:buAutoNum type="arabicPeriod"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629400" y="685800"/>
            <a:ext cx="19812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সংকল্প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1981200" y="1371600"/>
            <a:ext cx="6477000" cy="685800"/>
          </a:xfrm>
          <a:prstGeom prst="round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দর্শনের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সংকল্প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4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-Haram-ArialView-of-Makkah-and-the-Haram-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7964424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ounded Rectangle 3"/>
          <p:cNvSpPr/>
          <p:nvPr/>
        </p:nvSpPr>
        <p:spPr>
          <a:xfrm>
            <a:off x="304800" y="152400"/>
            <a:ext cx="78486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হাজ্জের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পটভূমি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0960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নগরী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44310672_walkingmen_afp_4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"/>
            <a:ext cx="39624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_42396549_hapilgrim_afp4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24300"/>
            <a:ext cx="39624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MAKK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76200"/>
            <a:ext cx="3962400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4800" y="31490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ইহরামের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পরিহিত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5181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আরাফায়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মোনাজাতরত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31242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ওয়াফে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বায়তুল্লাহ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233</Words>
  <Application>Microsoft Office PowerPoint</Application>
  <PresentationFormat>On-screen Show (4:3)</PresentationFormat>
  <Paragraphs>62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ict</dc:creator>
  <cp:lastModifiedBy>Doel-1612i3</cp:lastModifiedBy>
  <cp:revision>232</cp:revision>
  <dcterms:created xsi:type="dcterms:W3CDTF">2006-08-16T00:00:00Z</dcterms:created>
  <dcterms:modified xsi:type="dcterms:W3CDTF">2014-05-05T04:42:29Z</dcterms:modified>
</cp:coreProperties>
</file>